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57" r:id="rId3"/>
    <p:sldId id="265" r:id="rId4"/>
    <p:sldId id="259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4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29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8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7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24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6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8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4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5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КОВОРКИНГ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 descr="C:\Users\ROOM204\Downloads\WhatsApp Image 2023-06-22 at 17.26.47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1296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233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2022229"/>
            <a:ext cx="570634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22 июня 2023 года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079034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Усть-Каменогорском колледже экономики и финансов прошла встреча с представителями ТОО «7 Защит», которые являются социальными партнерами колледжа.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ТОО «7 Защит».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435280" cy="5141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693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764704"/>
            <a:ext cx="853244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ЛИЧНЫЕ КАЧЕСТВА БУХГАЛТЕРА</a:t>
            </a:r>
            <a:endParaRPr lang="ru-RU" sz="4000" dirty="0"/>
          </a:p>
        </p:txBody>
      </p:sp>
      <p:sp>
        <p:nvSpPr>
          <p:cNvPr id="6" name="AutoShape 4" descr="blob:https://web.whatsapp.com/3bafc49f-3b18-4294-a56e-f5798a8a508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475020"/>
            <a:ext cx="715772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В мероприятии принимали участие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71601" y="1700808"/>
            <a:ext cx="4968551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Набиев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Ерсаин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Ахметвалиевич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дисциплин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2 курса специальности «Менеджмент» и «Маркетинг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 настоящее время на базе колледжа </a:t>
            </a:r>
            <a:b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Функционирует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коворкинг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центр, </a:t>
            </a:r>
            <a:b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который сотрудничает с ТОО «7 Защит»</a:t>
            </a:r>
            <a:b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 descr="C:\Users\User(N)\Desktop\7ea06aaa-32ff-4fce-95c7-0218cc4981b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64896" cy="5112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94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его помощью студенты улучшают свои первоначальные профессиональные навыки и обучаются современному менеджменту. </a:t>
            </a:r>
            <a:r>
              <a:rPr lang="ru-RU" sz="27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 descr="C:\Users\User(N)\Desktop\9506cff6-9bda-4dcf-ac28-c33e3237f3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488832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441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82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КОВОРКИНГ</vt:lpstr>
      <vt:lpstr>Презентация PowerPoint</vt:lpstr>
      <vt:lpstr>ТОО «7 Защит». </vt:lpstr>
      <vt:lpstr>Презентация PowerPoint</vt:lpstr>
      <vt:lpstr>В настоящее время на базе колледжа  Функционирует коворкинг центр,  который сотрудничает с ТОО «7 Защит» </vt:lpstr>
      <vt:lpstr>С его помощью студенты улучшают свои первоначальные профессиональные навыки и обучаются современному менеджменту.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ПК</cp:lastModifiedBy>
  <cp:revision>25</cp:revision>
  <dcterms:created xsi:type="dcterms:W3CDTF">2023-02-08T15:12:13Z</dcterms:created>
  <dcterms:modified xsi:type="dcterms:W3CDTF">2024-06-20T01:35:10Z</dcterms:modified>
</cp:coreProperties>
</file>